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7" r:id="rId12"/>
    <p:sldId id="269" r:id="rId13"/>
    <p:sldId id="273" r:id="rId14"/>
    <p:sldId id="272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713" autoAdjust="0"/>
  </p:normalViewPr>
  <p:slideViewPr>
    <p:cSldViewPr>
      <p:cViewPr varScale="1">
        <p:scale>
          <a:sx n="73" d="100"/>
          <a:sy n="73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Моя Россия»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Киян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К.Р.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Заключительный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44501" y="1259632"/>
            <a:ext cx="8229600" cy="1470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«Моя Родина Россия»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президента России.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России.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официальные и неофициальные.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 символику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«Найди по тени».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«Подбери узор».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Российской Федерации.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 народов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Промыслы России.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России.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Самараской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 Герб. Флаг.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Самары.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431" y="-1358552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58" y="1910991"/>
            <a:ext cx="2127684" cy="2836912"/>
          </a:xfrm>
        </p:spPr>
      </p:pic>
      <p:pic>
        <p:nvPicPr>
          <p:cNvPr id="13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2" y="1137139"/>
            <a:ext cx="2827280" cy="2120460"/>
          </a:xfrm>
          <a:prstGeom prst="rect">
            <a:avLst/>
          </a:prstGeom>
        </p:spPr>
      </p:pic>
      <p:pic>
        <p:nvPicPr>
          <p:cNvPr id="14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33" y="1129248"/>
            <a:ext cx="2827280" cy="2120460"/>
          </a:xfrm>
          <a:prstGeom prst="rect">
            <a:avLst/>
          </a:prstGeom>
        </p:spPr>
      </p:pic>
      <p:pic>
        <p:nvPicPr>
          <p:cNvPr id="15" name="Объект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6" y="3394514"/>
            <a:ext cx="2827280" cy="2120460"/>
          </a:xfrm>
          <a:prstGeom prst="rect">
            <a:avLst/>
          </a:prstGeom>
        </p:spPr>
      </p:pic>
      <p:pic>
        <p:nvPicPr>
          <p:cNvPr id="16" name="Объект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91" y="3501008"/>
            <a:ext cx="2827280" cy="21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" y="846138"/>
            <a:ext cx="3410065" cy="2557549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27" y="831539"/>
            <a:ext cx="3378015" cy="2533511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8238" y="3074750"/>
            <a:ext cx="2557549" cy="3410065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410065" cy="25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значительно повысился уровень знаний по теме «Моя Родина - Россия»;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сформировалось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государственных и негосударственных символах России;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народных промыслах;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познавательная активность, интерес к изучению истории своей страны и малой Родине, ее культуры и традиций;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над проектом у  детей развились такие качества как: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обобщать и делать простейшие выводы,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видах деятельности,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группе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своей стране, родному краю.</a:t>
            </a:r>
          </a:p>
        </p:txBody>
      </p:sp>
    </p:spTree>
    <p:extLst>
      <p:ext uri="{BB962C8B-B14F-4D97-AF65-F5344CB8AC3E}">
        <p14:creationId xmlns:p14="http://schemas.microsoft.com/office/powerpoint/2010/main" val="22798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нравится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они с огромным интересом его рассматривают, обследуют, играют. Пособие получилось эстетичным, многофункциональным, практичным, трансформируемым, он легко переносится в удобное для детей место, красочным, что соответствует всем требованиям ФГОС. Были соблюдены все педагогические принципы при создании пособия. Это принцип наглядности, принцип личностно-ориентированного общения,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культурообразования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152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создали совместно с детьми, поместилось много информации в очень привлекательной, интересной и красочной форме. Но каждый может сделать его по-своему усмотрению и поместить туда ту информацию, которая нужна в данный момент. И по мере изучения добавлять и усложнять информацию. Дети группы очень бережно относятся к продукту своего творчества и с гордостью рассказывают и показывают его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20291"/>
            <a:ext cx="2102706" cy="280360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47144"/>
            <a:ext cx="2104067" cy="280542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03" y="3326946"/>
            <a:ext cx="2920397" cy="219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27" y="548680"/>
            <a:ext cx="8229600" cy="1143000"/>
          </a:xfrm>
        </p:spPr>
        <p:txBody>
          <a:bodyPr>
            <a:normAutofit/>
          </a:bodyPr>
          <a:lstStyle/>
          <a:p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555" y="1722513"/>
            <a:ext cx="7211144" cy="3412976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Ветохина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А.Я. Нравственно-патриотическое воспитание детей дошкольного возраста</a:t>
            </a:r>
          </a:p>
          <a:p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Микяева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 Нравственно-патриотическое воспитание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Е.Ю. Использование тематической папки (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организации образовательной деятельности детей дошкольного возраста / Е.Ю. Носова, Т.В. Федорова // Продуктивное обучение: опыт и перспективы: материалы IX Международной научной конференции.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Е.В.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обучения детей дошкольного возраста в условиях ФГОС [Электронный ресурс]</a:t>
            </a:r>
          </a:p>
          <a:p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С.Е.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руками для детского сада [Электронный ресурс].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2" y="285750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211144" cy="34129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воспитатели групп. </a:t>
            </a:r>
          </a:p>
          <a:p>
            <a:pPr fontAlgn="base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2023 года – декабрь 2023 года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реализации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endParaRPr lang="ru-RU" dirty="0" smtClean="0"/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ребёнка чувство любви и привязанности к своей семье, дому, детскому саду, селу.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ответственности и гордости за свою страну.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русским промыслам.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краю, умение видеть прекрасное, гордиться им.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символами государства (герб, флаг, гимн)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экологическую культуру у детей и их родителей, желание принимать участие в проведении мероприятий по охране окружающей среды.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уважения к другим народам и их традициям.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инициативу ребёнка, его творческие способности.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научно-технического прогресса, новые открытия и технические изобретения отодвинули на второй план духовные ценности. Проблемы воспитания у подрастающего поколения любви к своей малой Родине выпали из поля зрения ученых и практиков на многие годы. С введением в действие закона РФ “Об образовании” произошли существенные изменения в развитии системы образования. Это повлекло изменения содержания образования. Теперь же одним из приоритетных направлений стало знакомство детей дошкольного возраста с национальным и региональным культурным наследием и историей страны, края.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440" y="1417638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наиболее актуальных проблем воспитания подрастающего поколения сегодня - это трудность патриотического воспитания. В условиях нестабильной обстановки в мире и современном обществе, возникает необходимость обратиться к лучшим традициям русского народа, к культурному богатству нашей Родины.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патриотическим воспитанием подразумевается сотрудничество взрослого и детей в совместной деятельности и общении. Актуальность данной методики в том,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прост в изготовлении, а сам процесс его изготовления очень занятен и интересен.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27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27" y="20478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закрепление полученной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родине (родной край, город, государственная символика, природа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РППС (изготовление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для изготовления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загадки, пословицы, сказки;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«Мы живем в России», «Отличительные символы России», «Москва—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России»,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наша малая Родина»;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русские народные игры;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фотографий, картинок о России, народах России, о малой Родине;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промыслов;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произведений.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2128" y="-1187151"/>
            <a:ext cx="6857999" cy="9232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Основной (практический)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768" y="1417638"/>
            <a:ext cx="8229600" cy="48916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Гимна РФ;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на сплочение на улице с использованием Русских народных игр;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педагогами и детьми – 4 ноября «День народного единства»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о России, Самаре;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родителям вместе с детьми посетить достопримечательности Самары;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образовательного маршрута о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887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Цель проекта:</vt:lpstr>
      <vt:lpstr>Задачи реализации проекта:</vt:lpstr>
      <vt:lpstr>Проблема:</vt:lpstr>
      <vt:lpstr>Актуальность:</vt:lpstr>
      <vt:lpstr>Ожидаемые результаты по проекту:</vt:lpstr>
      <vt:lpstr>Этапы реализации проекта:</vt:lpstr>
      <vt:lpstr>II этап Основной (практический)</vt:lpstr>
      <vt:lpstr>III этап Заключительный</vt:lpstr>
      <vt:lpstr>Презентация PowerPoint</vt:lpstr>
      <vt:lpstr>Презентация PowerPoint</vt:lpstr>
      <vt:lpstr>Выводы:</vt:lpstr>
      <vt:lpstr>Презентация PowerPoint</vt:lpstr>
      <vt:lpstr>В нашем Лэпбуке, который мы создали совместно с детьми, поместилось много информации в очень привлекательной, интересной и красочной форме. Но каждый может сделать его по-своему усмотрению и поместить туда ту информацию, которая нужна в данный момент. И по мере изучения добавлять и усложнять информацию. Дети группы очень бережно относятся к продукту своего творчества и с гордостью рассказывают и показывают его.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патриотической направленности </dc:title>
  <dc:creator>detsad</dc:creator>
  <cp:lastModifiedBy>Ревазовна</cp:lastModifiedBy>
  <cp:revision>44</cp:revision>
  <dcterms:created xsi:type="dcterms:W3CDTF">2024-01-30T13:25:28Z</dcterms:created>
  <dcterms:modified xsi:type="dcterms:W3CDTF">2024-02-08T07:14:48Z</dcterms:modified>
</cp:coreProperties>
</file>